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00B0F0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480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主要介绍了全民水上安全教育的相关活动及时间安排。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592" y="1094270"/>
            <a:ext cx="10753228" cy="1494698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13136"/>
            <a:ext cx="11485848" cy="57996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3051800"/>
          <a:ext cx="1150299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1502992"/>
              </a:tblGrid>
              <a:tr h="8229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Genson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DPE teaches life-saving skills FOR ALL. Join us in July for Family Water Safety Education and our yearly Safety Around Water Program.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155536"/>
          <a:ext cx="11502992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502992"/>
              </a:tblGrid>
              <a:tr h="37030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Safety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Education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30—7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p.m.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Monday,July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Reach or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Throw, Don’t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Wednesday,July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 Jackets and Boating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Friday,July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12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 Swim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Sunday,July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Celebration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 for DPE members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Community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 a day for a family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 MUST be in the pool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908720"/>
          <a:ext cx="11521280" cy="5544616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55446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Safety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45—5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 pm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30—6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15—6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 pm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July 22—25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children aged 11—14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REGISTER NOW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GensonDPE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Contact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Andy Markham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andy@gensondpe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Celebration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 Monday.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49395" algn="l"/>
                <a:tab pos="5654675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 Wednesday.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 Friday.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654" y="82468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39482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“Sunday, July 14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可知，庆祝活动在周日举行。故选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1304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age can a child join in Safety Around Water Program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spcAft>
                <a:spcPts val="0"/>
              </a:spcAft>
              <a:buFontTx/>
              <a:buAutoNum type="alphaUcPeriod"/>
              <a:tabLst>
                <a:tab pos="3404870" algn="l"/>
                <a:tab pos="5557520" algn="l"/>
                <a:tab pos="6905625" algn="l"/>
                <a:tab pos="7289800" algn="l"/>
                <a:tab pos="9685020" algn="l"/>
                <a:tab pos="97821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		B. 8.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eaLnBrk="1" hangingPunct="0">
              <a:spcAft>
                <a:spcPts val="0"/>
              </a:spcAft>
              <a:buFontTx/>
              <a:buAutoNum type="alphaUcPeriod"/>
              <a:tabLst>
                <a:tab pos="3404870" algn="l"/>
                <a:tab pos="5557520" algn="l"/>
                <a:tab pos="6905625" algn="l"/>
                <a:tab pos="7289800" algn="l"/>
                <a:tab pos="9685020" algn="l"/>
                <a:tab pos="97821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10.		D. 12.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4718" y="36276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1376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children aged 11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岁的孩子可以参加这项活动。故选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3416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about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Genson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DPE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keeps open all year round.		B. It teaches life-saving skills.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provides free programs for all.	D. It has two programs every 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471" y="201272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“Genson DPE teaches life-saving skills FOR 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可知，这项活动教人们救生技巧。故选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1289</Words>
  <Application>WPS 演示</Application>
  <PresentationFormat>自定义</PresentationFormat>
  <Paragraphs>55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Cambria Math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455</cp:revision>
  <dcterms:created xsi:type="dcterms:W3CDTF">2020-11-06T05:24:00Z</dcterms:created>
  <dcterms:modified xsi:type="dcterms:W3CDTF">2025-09-17T01:44:22Z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